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63" r:id="rId2"/>
    <p:sldId id="258" r:id="rId3"/>
    <p:sldId id="257" r:id="rId4"/>
    <p:sldId id="259" r:id="rId5"/>
    <p:sldId id="261" r:id="rId6"/>
    <p:sldId id="260" r:id="rId7"/>
    <p:sldId id="265" r:id="rId8"/>
    <p:sldId id="264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E35C1-86E3-EB0E-CA20-64AAA1994C1F}" v="98" dt="2023-10-12T11:31:40.206"/>
    <p1510:client id="{1B14B7FF-F8CA-BCE9-4563-4512E8E74BEA}" v="28" dt="2023-10-25T21:18:51.889"/>
    <p1510:client id="{223F4DCB-7D61-89A2-530F-6D7EC07D5959}" v="101" dt="2023-10-12T11:08:45.210"/>
    <p1510:client id="{4CD12A41-D8D8-AD01-FF1E-3D768CFF8D7D}" v="30" dt="2023-10-12T11:00:10.517"/>
    <p1510:client id="{5C70C630-F6F2-8A81-DFD0-9617B1B34E62}" v="41" dt="2023-10-26T10:23:49.593"/>
    <p1510:client id="{99545344-068B-4571-A8DD-AE7059120FFC}" v="10" dt="2023-10-12T11:15:52.414"/>
    <p1510:client id="{B25CF93D-62FE-2763-9A1F-4C75BD181273}" v="92" dt="2023-10-12T11:31:16.567"/>
    <p1510:client id="{E65B7973-AD51-33D8-07E0-140B219F6E3C}" v="69" dt="2023-10-26T09:17:55.781"/>
    <p1510:client id="{F30FF367-2B20-52E5-15BC-E66744123ED6}" v="10" dt="2023-10-12T10:54:17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745FBE-47DD-4C61-B4AF-5CFC321154D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B93B01-E4AD-403C-A417-8BC5FB0C631F}">
      <dgm:prSet/>
      <dgm:spPr/>
      <dgm:t>
        <a:bodyPr/>
        <a:lstStyle/>
        <a:p>
          <a:r>
            <a:rPr lang="nl-NL"/>
            <a:t>Assets kwetsbaar op verschillende lagen: mens, bedrijfsprocessen, infrastructuur, data</a:t>
          </a:r>
          <a:endParaRPr lang="en-US"/>
        </a:p>
      </dgm:t>
    </dgm:pt>
    <dgm:pt modelId="{155A80E3-1300-4AF0-BC08-0775D7FA3F2B}" type="parTrans" cxnId="{D7631AB5-B5F9-490F-AD16-0A91127E611C}">
      <dgm:prSet/>
      <dgm:spPr/>
      <dgm:t>
        <a:bodyPr/>
        <a:lstStyle/>
        <a:p>
          <a:endParaRPr lang="en-US"/>
        </a:p>
      </dgm:t>
    </dgm:pt>
    <dgm:pt modelId="{8264257B-3BDC-4402-981A-6091477EDCE6}" type="sibTrans" cxnId="{D7631AB5-B5F9-490F-AD16-0A91127E611C}">
      <dgm:prSet/>
      <dgm:spPr/>
      <dgm:t>
        <a:bodyPr/>
        <a:lstStyle/>
        <a:p>
          <a:endParaRPr lang="en-US"/>
        </a:p>
      </dgm:t>
    </dgm:pt>
    <dgm:pt modelId="{562767C3-1B16-4E77-B6F7-1F65952632ED}">
      <dgm:prSet/>
      <dgm:spPr/>
      <dgm:t>
        <a:bodyPr/>
        <a:lstStyle/>
        <a:p>
          <a:r>
            <a:rPr lang="nl-NL"/>
            <a:t>Bedreigingen: uitval personeel, te weinig kennis, phishing, datalek</a:t>
          </a:r>
          <a:endParaRPr lang="en-US"/>
        </a:p>
      </dgm:t>
    </dgm:pt>
    <dgm:pt modelId="{E64730C0-9E94-4706-8FAC-A46AC450191E}" type="parTrans" cxnId="{FA2C65D0-BE54-4FF9-93CD-89DCC5210156}">
      <dgm:prSet/>
      <dgm:spPr/>
      <dgm:t>
        <a:bodyPr/>
        <a:lstStyle/>
        <a:p>
          <a:endParaRPr lang="en-US"/>
        </a:p>
      </dgm:t>
    </dgm:pt>
    <dgm:pt modelId="{C4F992C5-D6F6-4A5E-AC4F-537D3CD65AE9}" type="sibTrans" cxnId="{FA2C65D0-BE54-4FF9-93CD-89DCC5210156}">
      <dgm:prSet/>
      <dgm:spPr/>
      <dgm:t>
        <a:bodyPr/>
        <a:lstStyle/>
        <a:p>
          <a:endParaRPr lang="en-US"/>
        </a:p>
      </dgm:t>
    </dgm:pt>
    <dgm:pt modelId="{3DE0728B-83CA-4506-AF3A-D5E6B46C3290}">
      <dgm:prSet/>
      <dgm:spPr/>
      <dgm:t>
        <a:bodyPr/>
        <a:lstStyle/>
        <a:p>
          <a:r>
            <a:rPr lang="nl-NL"/>
            <a:t>Impact: vertragingen, verlies van klantvertrouwen, daling verkoopcijfers</a:t>
          </a:r>
          <a:endParaRPr lang="en-US"/>
        </a:p>
      </dgm:t>
    </dgm:pt>
    <dgm:pt modelId="{4E7A6DEB-0609-4FC5-8C8C-C70E2BF7A742}" type="parTrans" cxnId="{42752665-E4B7-43BC-9746-6B3459E554DB}">
      <dgm:prSet/>
      <dgm:spPr/>
      <dgm:t>
        <a:bodyPr/>
        <a:lstStyle/>
        <a:p>
          <a:endParaRPr lang="en-US"/>
        </a:p>
      </dgm:t>
    </dgm:pt>
    <dgm:pt modelId="{AE61EB22-D7EA-40C9-B48E-DD7259EA5454}" type="sibTrans" cxnId="{42752665-E4B7-43BC-9746-6B3459E554DB}">
      <dgm:prSet/>
      <dgm:spPr/>
      <dgm:t>
        <a:bodyPr/>
        <a:lstStyle/>
        <a:p>
          <a:endParaRPr lang="en-US"/>
        </a:p>
      </dgm:t>
    </dgm:pt>
    <dgm:pt modelId="{3DF02BBA-9077-45B1-883F-389845D453D5}">
      <dgm:prSet/>
      <dgm:spPr/>
      <dgm:t>
        <a:bodyPr/>
        <a:lstStyle/>
        <a:p>
          <a:r>
            <a:rPr lang="nl-NL"/>
            <a:t>Maatregelen: bewustwording onder klanten, data-encryptie, versleuteling </a:t>
          </a:r>
          <a:endParaRPr lang="en-US"/>
        </a:p>
      </dgm:t>
    </dgm:pt>
    <dgm:pt modelId="{B385A5C2-2940-449A-AE2C-4D6DA78167C7}" type="parTrans" cxnId="{D0D48AFB-8EA2-444A-BA1D-EEBD58604BCB}">
      <dgm:prSet/>
      <dgm:spPr/>
      <dgm:t>
        <a:bodyPr/>
        <a:lstStyle/>
        <a:p>
          <a:endParaRPr lang="en-US"/>
        </a:p>
      </dgm:t>
    </dgm:pt>
    <dgm:pt modelId="{D9AFB41D-4E9A-48C8-B767-E8F90A9C1D1A}" type="sibTrans" cxnId="{D0D48AFB-8EA2-444A-BA1D-EEBD58604BCB}">
      <dgm:prSet/>
      <dgm:spPr/>
      <dgm:t>
        <a:bodyPr/>
        <a:lstStyle/>
        <a:p>
          <a:endParaRPr lang="en-US"/>
        </a:p>
      </dgm:t>
    </dgm:pt>
    <dgm:pt modelId="{35F2D228-580A-460B-891F-644578A0DF89}" type="pres">
      <dgm:prSet presAssocID="{B0745FBE-47DD-4C61-B4AF-5CFC321154D9}" presName="outerComposite" presStyleCnt="0">
        <dgm:presLayoutVars>
          <dgm:chMax val="5"/>
          <dgm:dir/>
          <dgm:resizeHandles val="exact"/>
        </dgm:presLayoutVars>
      </dgm:prSet>
      <dgm:spPr/>
    </dgm:pt>
    <dgm:pt modelId="{8743D767-2149-40DB-A175-0F1CE6246E18}" type="pres">
      <dgm:prSet presAssocID="{B0745FBE-47DD-4C61-B4AF-5CFC321154D9}" presName="dummyMaxCanvas" presStyleCnt="0">
        <dgm:presLayoutVars/>
      </dgm:prSet>
      <dgm:spPr/>
    </dgm:pt>
    <dgm:pt modelId="{3ACFC45E-7D0F-4AB5-970B-03BA67A2EF02}" type="pres">
      <dgm:prSet presAssocID="{B0745FBE-47DD-4C61-B4AF-5CFC321154D9}" presName="FourNodes_1" presStyleLbl="node1" presStyleIdx="0" presStyleCnt="4">
        <dgm:presLayoutVars>
          <dgm:bulletEnabled val="1"/>
        </dgm:presLayoutVars>
      </dgm:prSet>
      <dgm:spPr/>
    </dgm:pt>
    <dgm:pt modelId="{0C01F019-6398-4C49-98EE-61396B6C5035}" type="pres">
      <dgm:prSet presAssocID="{B0745FBE-47DD-4C61-B4AF-5CFC321154D9}" presName="FourNodes_2" presStyleLbl="node1" presStyleIdx="1" presStyleCnt="4">
        <dgm:presLayoutVars>
          <dgm:bulletEnabled val="1"/>
        </dgm:presLayoutVars>
      </dgm:prSet>
      <dgm:spPr/>
    </dgm:pt>
    <dgm:pt modelId="{96D4DC4F-1CB6-47C4-8D5C-597851EC817D}" type="pres">
      <dgm:prSet presAssocID="{B0745FBE-47DD-4C61-B4AF-5CFC321154D9}" presName="FourNodes_3" presStyleLbl="node1" presStyleIdx="2" presStyleCnt="4">
        <dgm:presLayoutVars>
          <dgm:bulletEnabled val="1"/>
        </dgm:presLayoutVars>
      </dgm:prSet>
      <dgm:spPr/>
    </dgm:pt>
    <dgm:pt modelId="{B95929E9-94B9-44D1-84E5-FA4794964043}" type="pres">
      <dgm:prSet presAssocID="{B0745FBE-47DD-4C61-B4AF-5CFC321154D9}" presName="FourNodes_4" presStyleLbl="node1" presStyleIdx="3" presStyleCnt="4">
        <dgm:presLayoutVars>
          <dgm:bulletEnabled val="1"/>
        </dgm:presLayoutVars>
      </dgm:prSet>
      <dgm:spPr/>
    </dgm:pt>
    <dgm:pt modelId="{6C8AA527-4585-429F-8F7D-DD5216F8FFEC}" type="pres">
      <dgm:prSet presAssocID="{B0745FBE-47DD-4C61-B4AF-5CFC321154D9}" presName="FourConn_1-2" presStyleLbl="fgAccFollowNode1" presStyleIdx="0" presStyleCnt="3">
        <dgm:presLayoutVars>
          <dgm:bulletEnabled val="1"/>
        </dgm:presLayoutVars>
      </dgm:prSet>
      <dgm:spPr/>
    </dgm:pt>
    <dgm:pt modelId="{68574254-E37A-4054-BC26-EC03C0D102A1}" type="pres">
      <dgm:prSet presAssocID="{B0745FBE-47DD-4C61-B4AF-5CFC321154D9}" presName="FourConn_2-3" presStyleLbl="fgAccFollowNode1" presStyleIdx="1" presStyleCnt="3">
        <dgm:presLayoutVars>
          <dgm:bulletEnabled val="1"/>
        </dgm:presLayoutVars>
      </dgm:prSet>
      <dgm:spPr/>
    </dgm:pt>
    <dgm:pt modelId="{3207E4D5-012B-4A41-A6B7-4223D85B56B8}" type="pres">
      <dgm:prSet presAssocID="{B0745FBE-47DD-4C61-B4AF-5CFC321154D9}" presName="FourConn_3-4" presStyleLbl="fgAccFollowNode1" presStyleIdx="2" presStyleCnt="3">
        <dgm:presLayoutVars>
          <dgm:bulletEnabled val="1"/>
        </dgm:presLayoutVars>
      </dgm:prSet>
      <dgm:spPr/>
    </dgm:pt>
    <dgm:pt modelId="{0E88247B-A35E-48D4-8F2E-C3705F0C333C}" type="pres">
      <dgm:prSet presAssocID="{B0745FBE-47DD-4C61-B4AF-5CFC321154D9}" presName="FourNodes_1_text" presStyleLbl="node1" presStyleIdx="3" presStyleCnt="4">
        <dgm:presLayoutVars>
          <dgm:bulletEnabled val="1"/>
        </dgm:presLayoutVars>
      </dgm:prSet>
      <dgm:spPr/>
    </dgm:pt>
    <dgm:pt modelId="{5948E3EF-AF4C-4215-9342-F2AAF6843630}" type="pres">
      <dgm:prSet presAssocID="{B0745FBE-47DD-4C61-B4AF-5CFC321154D9}" presName="FourNodes_2_text" presStyleLbl="node1" presStyleIdx="3" presStyleCnt="4">
        <dgm:presLayoutVars>
          <dgm:bulletEnabled val="1"/>
        </dgm:presLayoutVars>
      </dgm:prSet>
      <dgm:spPr/>
    </dgm:pt>
    <dgm:pt modelId="{9BCE1F87-B81B-4B34-BD7F-F9D867F9A7BC}" type="pres">
      <dgm:prSet presAssocID="{B0745FBE-47DD-4C61-B4AF-5CFC321154D9}" presName="FourNodes_3_text" presStyleLbl="node1" presStyleIdx="3" presStyleCnt="4">
        <dgm:presLayoutVars>
          <dgm:bulletEnabled val="1"/>
        </dgm:presLayoutVars>
      </dgm:prSet>
      <dgm:spPr/>
    </dgm:pt>
    <dgm:pt modelId="{B4B16C37-859E-4E85-B329-5C4649623C2A}" type="pres">
      <dgm:prSet presAssocID="{B0745FBE-47DD-4C61-B4AF-5CFC321154D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2C92B04-25D7-4D18-9DD1-772691FE8CAB}" type="presOf" srcId="{3DF02BBA-9077-45B1-883F-389845D453D5}" destId="{B95929E9-94B9-44D1-84E5-FA4794964043}" srcOrd="0" destOrd="0" presId="urn:microsoft.com/office/officeart/2005/8/layout/vProcess5"/>
    <dgm:cxn modelId="{32648304-F8E3-4266-B7CB-30227832583F}" type="presOf" srcId="{B0745FBE-47DD-4C61-B4AF-5CFC321154D9}" destId="{35F2D228-580A-460B-891F-644578A0DF89}" srcOrd="0" destOrd="0" presId="urn:microsoft.com/office/officeart/2005/8/layout/vProcess5"/>
    <dgm:cxn modelId="{3F605F36-178E-4F6E-97A8-5367828B1C3A}" type="presOf" srcId="{562767C3-1B16-4E77-B6F7-1F65952632ED}" destId="{0C01F019-6398-4C49-98EE-61396B6C5035}" srcOrd="0" destOrd="0" presId="urn:microsoft.com/office/officeart/2005/8/layout/vProcess5"/>
    <dgm:cxn modelId="{42752665-E4B7-43BC-9746-6B3459E554DB}" srcId="{B0745FBE-47DD-4C61-B4AF-5CFC321154D9}" destId="{3DE0728B-83CA-4506-AF3A-D5E6B46C3290}" srcOrd="2" destOrd="0" parTransId="{4E7A6DEB-0609-4FC5-8C8C-C70E2BF7A742}" sibTransId="{AE61EB22-D7EA-40C9-B48E-DD7259EA5454}"/>
    <dgm:cxn modelId="{8C5CA26C-FFA8-43DE-9447-D647745E2BAB}" type="presOf" srcId="{3DF02BBA-9077-45B1-883F-389845D453D5}" destId="{B4B16C37-859E-4E85-B329-5C4649623C2A}" srcOrd="1" destOrd="0" presId="urn:microsoft.com/office/officeart/2005/8/layout/vProcess5"/>
    <dgm:cxn modelId="{B3946C6D-EEAA-47DE-A6AD-99D42CBE8C0D}" type="presOf" srcId="{34B93B01-E4AD-403C-A417-8BC5FB0C631F}" destId="{3ACFC45E-7D0F-4AB5-970B-03BA67A2EF02}" srcOrd="0" destOrd="0" presId="urn:microsoft.com/office/officeart/2005/8/layout/vProcess5"/>
    <dgm:cxn modelId="{F5FAFE8A-28AD-4D3C-958E-C93DD1AAECF6}" type="presOf" srcId="{C4F992C5-D6F6-4A5E-AC4F-537D3CD65AE9}" destId="{68574254-E37A-4054-BC26-EC03C0D102A1}" srcOrd="0" destOrd="0" presId="urn:microsoft.com/office/officeart/2005/8/layout/vProcess5"/>
    <dgm:cxn modelId="{2EFDD696-EF59-4FDA-926C-9144AAADF76F}" type="presOf" srcId="{3DE0728B-83CA-4506-AF3A-D5E6B46C3290}" destId="{9BCE1F87-B81B-4B34-BD7F-F9D867F9A7BC}" srcOrd="1" destOrd="0" presId="urn:microsoft.com/office/officeart/2005/8/layout/vProcess5"/>
    <dgm:cxn modelId="{AF19B19A-F773-4399-BBE8-9EBC38A2D935}" type="presOf" srcId="{3DE0728B-83CA-4506-AF3A-D5E6B46C3290}" destId="{96D4DC4F-1CB6-47C4-8D5C-597851EC817D}" srcOrd="0" destOrd="0" presId="urn:microsoft.com/office/officeart/2005/8/layout/vProcess5"/>
    <dgm:cxn modelId="{D7631AB5-B5F9-490F-AD16-0A91127E611C}" srcId="{B0745FBE-47DD-4C61-B4AF-5CFC321154D9}" destId="{34B93B01-E4AD-403C-A417-8BC5FB0C631F}" srcOrd="0" destOrd="0" parTransId="{155A80E3-1300-4AF0-BC08-0775D7FA3F2B}" sibTransId="{8264257B-3BDC-4402-981A-6091477EDCE6}"/>
    <dgm:cxn modelId="{B280C2B7-10C7-4F89-9369-734CDD322520}" type="presOf" srcId="{34B93B01-E4AD-403C-A417-8BC5FB0C631F}" destId="{0E88247B-A35E-48D4-8F2E-C3705F0C333C}" srcOrd="1" destOrd="0" presId="urn:microsoft.com/office/officeart/2005/8/layout/vProcess5"/>
    <dgm:cxn modelId="{FE9E41BE-C277-48A7-986B-E248D82F368C}" type="presOf" srcId="{562767C3-1B16-4E77-B6F7-1F65952632ED}" destId="{5948E3EF-AF4C-4215-9342-F2AAF6843630}" srcOrd="1" destOrd="0" presId="urn:microsoft.com/office/officeart/2005/8/layout/vProcess5"/>
    <dgm:cxn modelId="{7E03A1CD-8BF1-40F3-AC9F-A510CA5132A1}" type="presOf" srcId="{AE61EB22-D7EA-40C9-B48E-DD7259EA5454}" destId="{3207E4D5-012B-4A41-A6B7-4223D85B56B8}" srcOrd="0" destOrd="0" presId="urn:microsoft.com/office/officeart/2005/8/layout/vProcess5"/>
    <dgm:cxn modelId="{FA2C65D0-BE54-4FF9-93CD-89DCC5210156}" srcId="{B0745FBE-47DD-4C61-B4AF-5CFC321154D9}" destId="{562767C3-1B16-4E77-B6F7-1F65952632ED}" srcOrd="1" destOrd="0" parTransId="{E64730C0-9E94-4706-8FAC-A46AC450191E}" sibTransId="{C4F992C5-D6F6-4A5E-AC4F-537D3CD65AE9}"/>
    <dgm:cxn modelId="{74770FDF-AC31-4E57-86CD-D0EFA8FADDD1}" type="presOf" srcId="{8264257B-3BDC-4402-981A-6091477EDCE6}" destId="{6C8AA527-4585-429F-8F7D-DD5216F8FFEC}" srcOrd="0" destOrd="0" presId="urn:microsoft.com/office/officeart/2005/8/layout/vProcess5"/>
    <dgm:cxn modelId="{D0D48AFB-8EA2-444A-BA1D-EEBD58604BCB}" srcId="{B0745FBE-47DD-4C61-B4AF-5CFC321154D9}" destId="{3DF02BBA-9077-45B1-883F-389845D453D5}" srcOrd="3" destOrd="0" parTransId="{B385A5C2-2940-449A-AE2C-4D6DA78167C7}" sibTransId="{D9AFB41D-4E9A-48C8-B767-E8F90A9C1D1A}"/>
    <dgm:cxn modelId="{62AC46BB-BF55-431B-898A-C6E145B03706}" type="presParOf" srcId="{35F2D228-580A-460B-891F-644578A0DF89}" destId="{8743D767-2149-40DB-A175-0F1CE6246E18}" srcOrd="0" destOrd="0" presId="urn:microsoft.com/office/officeart/2005/8/layout/vProcess5"/>
    <dgm:cxn modelId="{7C6E20E0-2C23-464B-90F5-C24AE2D01D2C}" type="presParOf" srcId="{35F2D228-580A-460B-891F-644578A0DF89}" destId="{3ACFC45E-7D0F-4AB5-970B-03BA67A2EF02}" srcOrd="1" destOrd="0" presId="urn:microsoft.com/office/officeart/2005/8/layout/vProcess5"/>
    <dgm:cxn modelId="{9BBB57B9-4D0C-478A-B918-BC17B401C981}" type="presParOf" srcId="{35F2D228-580A-460B-891F-644578A0DF89}" destId="{0C01F019-6398-4C49-98EE-61396B6C5035}" srcOrd="2" destOrd="0" presId="urn:microsoft.com/office/officeart/2005/8/layout/vProcess5"/>
    <dgm:cxn modelId="{BF6DCA1D-5041-4F32-9BF4-008DF8B1A135}" type="presParOf" srcId="{35F2D228-580A-460B-891F-644578A0DF89}" destId="{96D4DC4F-1CB6-47C4-8D5C-597851EC817D}" srcOrd="3" destOrd="0" presId="urn:microsoft.com/office/officeart/2005/8/layout/vProcess5"/>
    <dgm:cxn modelId="{01C1FE17-5D4F-42D4-9C04-4D8CDC4FBFD6}" type="presParOf" srcId="{35F2D228-580A-460B-891F-644578A0DF89}" destId="{B95929E9-94B9-44D1-84E5-FA4794964043}" srcOrd="4" destOrd="0" presId="urn:microsoft.com/office/officeart/2005/8/layout/vProcess5"/>
    <dgm:cxn modelId="{D2A1F506-406A-41B1-86BD-5E1CD9D9ADFF}" type="presParOf" srcId="{35F2D228-580A-460B-891F-644578A0DF89}" destId="{6C8AA527-4585-429F-8F7D-DD5216F8FFEC}" srcOrd="5" destOrd="0" presId="urn:microsoft.com/office/officeart/2005/8/layout/vProcess5"/>
    <dgm:cxn modelId="{BD932DC9-3130-4987-8417-D51275F18803}" type="presParOf" srcId="{35F2D228-580A-460B-891F-644578A0DF89}" destId="{68574254-E37A-4054-BC26-EC03C0D102A1}" srcOrd="6" destOrd="0" presId="urn:microsoft.com/office/officeart/2005/8/layout/vProcess5"/>
    <dgm:cxn modelId="{CBAA4925-3BE5-4E3F-BB86-8F4F2B423E61}" type="presParOf" srcId="{35F2D228-580A-460B-891F-644578A0DF89}" destId="{3207E4D5-012B-4A41-A6B7-4223D85B56B8}" srcOrd="7" destOrd="0" presId="urn:microsoft.com/office/officeart/2005/8/layout/vProcess5"/>
    <dgm:cxn modelId="{AE20D6D8-206C-432C-8AC1-232F8F2EF670}" type="presParOf" srcId="{35F2D228-580A-460B-891F-644578A0DF89}" destId="{0E88247B-A35E-48D4-8F2E-C3705F0C333C}" srcOrd="8" destOrd="0" presId="urn:microsoft.com/office/officeart/2005/8/layout/vProcess5"/>
    <dgm:cxn modelId="{3DDC546C-0F32-4FFC-9AA4-ACC97D62AE34}" type="presParOf" srcId="{35F2D228-580A-460B-891F-644578A0DF89}" destId="{5948E3EF-AF4C-4215-9342-F2AAF6843630}" srcOrd="9" destOrd="0" presId="urn:microsoft.com/office/officeart/2005/8/layout/vProcess5"/>
    <dgm:cxn modelId="{C7AFA7CD-6165-4B3B-A6B1-1776C743640E}" type="presParOf" srcId="{35F2D228-580A-460B-891F-644578A0DF89}" destId="{9BCE1F87-B81B-4B34-BD7F-F9D867F9A7BC}" srcOrd="10" destOrd="0" presId="urn:microsoft.com/office/officeart/2005/8/layout/vProcess5"/>
    <dgm:cxn modelId="{97544218-B2B2-41C3-9B2F-8E3E43A5A4A6}" type="presParOf" srcId="{35F2D228-580A-460B-891F-644578A0DF89}" destId="{B4B16C37-859E-4E85-B329-5C4649623C2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FC45E-7D0F-4AB5-970B-03BA67A2EF02}">
      <dsp:nvSpPr>
        <dsp:cNvPr id="0" name=""/>
        <dsp:cNvSpPr/>
      </dsp:nvSpPr>
      <dsp:spPr>
        <a:xfrm>
          <a:off x="0" y="0"/>
          <a:ext cx="4711748" cy="11702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Assets kwetsbaar op verschillende lagen: mens, bedrijfsprocessen, infrastructuur, data</a:t>
          </a:r>
          <a:endParaRPr lang="en-US" sz="1800" kern="1200"/>
        </a:p>
      </dsp:txBody>
      <dsp:txXfrm>
        <a:off x="34275" y="34275"/>
        <a:ext cx="3350091" cy="1101683"/>
      </dsp:txXfrm>
    </dsp:sp>
    <dsp:sp modelId="{0C01F019-6398-4C49-98EE-61396B6C5035}">
      <dsp:nvSpPr>
        <dsp:cNvPr id="0" name=""/>
        <dsp:cNvSpPr/>
      </dsp:nvSpPr>
      <dsp:spPr>
        <a:xfrm>
          <a:off x="394608" y="1383002"/>
          <a:ext cx="4711748" cy="1170233"/>
        </a:xfrm>
        <a:prstGeom prst="roundRect">
          <a:avLst>
            <a:gd name="adj" fmla="val 10000"/>
          </a:avLst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Bedreigingen: uitval personeel, te weinig kennis, phishing, datalek</a:t>
          </a:r>
          <a:endParaRPr lang="en-US" sz="1800" kern="1200"/>
        </a:p>
      </dsp:txBody>
      <dsp:txXfrm>
        <a:off x="428883" y="1417277"/>
        <a:ext cx="3487938" cy="1101683"/>
      </dsp:txXfrm>
    </dsp:sp>
    <dsp:sp modelId="{96D4DC4F-1CB6-47C4-8D5C-597851EC817D}">
      <dsp:nvSpPr>
        <dsp:cNvPr id="0" name=""/>
        <dsp:cNvSpPr/>
      </dsp:nvSpPr>
      <dsp:spPr>
        <a:xfrm>
          <a:off x="783328" y="2766005"/>
          <a:ext cx="4711748" cy="1170233"/>
        </a:xfrm>
        <a:prstGeom prst="roundRect">
          <a:avLst>
            <a:gd name="adj" fmla="val 10000"/>
          </a:avLst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Impact: vertragingen, verlies van klantvertrouwen, daling verkoopcijfers</a:t>
          </a:r>
          <a:endParaRPr lang="en-US" sz="1800" kern="1200"/>
        </a:p>
      </dsp:txBody>
      <dsp:txXfrm>
        <a:off x="817603" y="2800280"/>
        <a:ext cx="3493828" cy="1101683"/>
      </dsp:txXfrm>
    </dsp:sp>
    <dsp:sp modelId="{B95929E9-94B9-44D1-84E5-FA4794964043}">
      <dsp:nvSpPr>
        <dsp:cNvPr id="0" name=""/>
        <dsp:cNvSpPr/>
      </dsp:nvSpPr>
      <dsp:spPr>
        <a:xfrm>
          <a:off x="1177937" y="4149007"/>
          <a:ext cx="4711748" cy="1170233"/>
        </a:xfrm>
        <a:prstGeom prst="roundRect">
          <a:avLst>
            <a:gd name="adj" fmla="val 10000"/>
          </a:avLst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Maatregelen: bewustwording onder klanten, data-encryptie, versleuteling </a:t>
          </a:r>
          <a:endParaRPr lang="en-US" sz="1800" kern="1200"/>
        </a:p>
      </dsp:txBody>
      <dsp:txXfrm>
        <a:off x="1212212" y="4183282"/>
        <a:ext cx="3487938" cy="1101683"/>
      </dsp:txXfrm>
    </dsp:sp>
    <dsp:sp modelId="{6C8AA527-4585-429F-8F7D-DD5216F8FFEC}">
      <dsp:nvSpPr>
        <dsp:cNvPr id="0" name=""/>
        <dsp:cNvSpPr/>
      </dsp:nvSpPr>
      <dsp:spPr>
        <a:xfrm>
          <a:off x="3951097" y="896292"/>
          <a:ext cx="760651" cy="760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22243" y="896292"/>
        <a:ext cx="418359" cy="572390"/>
      </dsp:txXfrm>
    </dsp:sp>
    <dsp:sp modelId="{68574254-E37A-4054-BC26-EC03C0D102A1}">
      <dsp:nvSpPr>
        <dsp:cNvPr id="0" name=""/>
        <dsp:cNvSpPr/>
      </dsp:nvSpPr>
      <dsp:spPr>
        <a:xfrm>
          <a:off x="4345706" y="2279294"/>
          <a:ext cx="760651" cy="760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452708"/>
            <a:satOff val="-17601"/>
            <a:lumOff val="-195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452708"/>
              <a:satOff val="-17601"/>
              <a:lumOff val="-19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16852" y="2279294"/>
        <a:ext cx="418359" cy="572390"/>
      </dsp:txXfrm>
    </dsp:sp>
    <dsp:sp modelId="{3207E4D5-012B-4A41-A6B7-4223D85B56B8}">
      <dsp:nvSpPr>
        <dsp:cNvPr id="0" name=""/>
        <dsp:cNvSpPr/>
      </dsp:nvSpPr>
      <dsp:spPr>
        <a:xfrm>
          <a:off x="4734425" y="3662297"/>
          <a:ext cx="760651" cy="7606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5416"/>
            <a:satOff val="-35202"/>
            <a:lumOff val="-390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905416"/>
              <a:satOff val="-35202"/>
              <a:lumOff val="-39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05571" y="3662297"/>
        <a:ext cx="418359" cy="57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3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8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6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5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8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7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5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9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5472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7489EB-355C-4170-8C70-5CDD42EFD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1CC0F3-7B68-4C9C-999A-74F8925C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18ECF-1C11-48BB-8C2B-DC5532A9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887E40-5A0B-4897-80F0-0BAFAAB61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3B1B6-DAAA-408B-A99C-2A7EE040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2B882-D016-4849-AF04-88E39D13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FF9E96-6955-4599-A2D0-1FF57939C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5CFF31-2A56-4E24-9263-DC434214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907EB-52AA-4516-BC6A-7861CE07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black and white logo&#10;&#10;Description automatically generated">
            <a:extLst>
              <a:ext uri="{FF2B5EF4-FFF2-40B4-BE49-F238E27FC236}">
                <a16:creationId xmlns:a16="http://schemas.microsoft.com/office/drawing/2014/main" id="{3E15D22F-3A02-C1D3-D00D-1E15F8C81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89" y="1341034"/>
            <a:ext cx="5734050" cy="2152650"/>
          </a:xfrm>
        </p:spPr>
      </p:pic>
    </p:spTree>
    <p:extLst>
      <p:ext uri="{BB962C8B-B14F-4D97-AF65-F5344CB8AC3E}">
        <p14:creationId xmlns:p14="http://schemas.microsoft.com/office/powerpoint/2010/main" val="57344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4C855-D238-9792-9780-F668590D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>
                <a:cs typeface="Arial"/>
              </a:rPr>
              <a:t>samenwerking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2AE7AA2-6347-75BA-6FEF-8CE41C830D44}"/>
              </a:ext>
            </a:extLst>
          </p:cNvPr>
          <p:cNvSpPr txBox="1"/>
          <p:nvPr/>
        </p:nvSpPr>
        <p:spPr>
          <a:xfrm>
            <a:off x="1606626" y="1698433"/>
            <a:ext cx="89856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nl-NL">
                <a:cs typeface="Arial"/>
              </a:rPr>
              <a:t>Whatsapp </a:t>
            </a:r>
          </a:p>
          <a:p>
            <a:pPr marL="285750" indent="-285750">
              <a:buFont typeface="Wingdings"/>
              <a:buChar char="§"/>
            </a:pPr>
            <a:endParaRPr lang="nl-NL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nl-NL" err="1">
                <a:cs typeface="Arial"/>
              </a:rPr>
              <a:t>Discord</a:t>
            </a:r>
            <a:r>
              <a:rPr lang="nl-NL">
                <a:cs typeface="Arial"/>
              </a:rPr>
              <a:t> </a:t>
            </a:r>
          </a:p>
          <a:p>
            <a:pPr marL="285750" indent="-285750">
              <a:buFont typeface="Wingdings"/>
              <a:buChar char="§"/>
            </a:pPr>
            <a:endParaRPr lang="nl-NL">
              <a:cs typeface="Arial"/>
            </a:endParaRPr>
          </a:p>
        </p:txBody>
      </p:sp>
      <p:pic>
        <p:nvPicPr>
          <p:cNvPr id="5" name="Afbeelding 4" descr="Afbeelding met tekst, schermopname, Multimediasoftware&#10;&#10;Automatisch gegenereerde beschrijving">
            <a:extLst>
              <a:ext uri="{FF2B5EF4-FFF2-40B4-BE49-F238E27FC236}">
                <a16:creationId xmlns:a16="http://schemas.microsoft.com/office/drawing/2014/main" id="{71CFA8BF-C170-2C64-336D-8AAC696A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75" y="1507113"/>
            <a:ext cx="2394213" cy="518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1E88B-12F8-FC39-436A-02A8531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Arial"/>
              </a:rPr>
              <a:t>Einde</a:t>
            </a:r>
            <a:br>
              <a:rPr lang="nl-NL">
                <a:cs typeface="Arial"/>
              </a:rPr>
            </a:b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594CD1-111C-0333-AC40-1F97AAB0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37820"/>
            <a:r>
              <a:rPr lang="nl-NL">
                <a:cs typeface="Arial"/>
              </a:rPr>
              <a:t>Vragen en/of opmerkingen?</a:t>
            </a:r>
          </a:p>
          <a:p>
            <a:pPr marL="344170" indent="-337820"/>
            <a:endParaRPr lang="nl-NL">
              <a:cs typeface="Arial"/>
            </a:endParaRPr>
          </a:p>
          <a:p>
            <a:pPr marL="344170" indent="-337820"/>
            <a:endParaRPr lang="nl-NL">
              <a:cs typeface="Arial"/>
            </a:endParaRPr>
          </a:p>
          <a:p>
            <a:pPr marL="344170" indent="-337820"/>
            <a:endParaRPr lang="nl-NL">
              <a:cs typeface="Arial"/>
            </a:endParaRPr>
          </a:p>
          <a:p>
            <a:pPr marL="344170" indent="-337820"/>
            <a:endParaRPr lang="nl-N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89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8" y="1142999"/>
            <a:ext cx="5771363" cy="1257299"/>
          </a:xfrm>
        </p:spPr>
        <p:txBody>
          <a:bodyPr anchor="ctr">
            <a:normAutofit/>
          </a:bodyPr>
          <a:lstStyle/>
          <a:p>
            <a:r>
              <a:rPr lang="en-US" sz="4800" i="1" err="1"/>
              <a:t>Inhoud</a:t>
            </a:r>
            <a:endParaRPr lang="en-US" sz="4800" i="1" err="1">
              <a:cs typeface="Arial"/>
            </a:endParaRPr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771364" cy="297815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nl-NL" i="1"/>
              <a:t>SDG toelichting</a:t>
            </a:r>
            <a:endParaRPr lang="en-US" i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i="1"/>
              <a:t>Ons idee</a:t>
            </a:r>
            <a:endParaRPr lang="en-US" i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i="1"/>
              <a:t>Business Model Canvas</a:t>
            </a:r>
            <a:endParaRPr lang="en-US" i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i="1"/>
              <a:t>Security Assessment</a:t>
            </a:r>
            <a:endParaRPr lang="nl-NL" i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i="1">
                <a:cs typeface="Arial"/>
              </a:rPr>
              <a:t>Functionele Eisen</a:t>
            </a:r>
            <a:endParaRPr lang="nl-NL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i="1" err="1">
                <a:cs typeface="Arial"/>
              </a:rPr>
              <a:t>Mockups</a:t>
            </a:r>
          </a:p>
          <a:p>
            <a:pPr marL="285750" indent="-285750">
              <a:buFont typeface="Arial"/>
              <a:buChar char="•"/>
            </a:pPr>
            <a:r>
              <a:rPr lang="nl-NL" i="1">
                <a:cs typeface="Arial"/>
              </a:rPr>
              <a:t>Samenwerking</a:t>
            </a:r>
          </a:p>
          <a:p>
            <a:pPr marL="0" indent="0">
              <a:buNone/>
            </a:pPr>
            <a:endParaRPr lang="nl-NL" i="1">
              <a:cs typeface="Arial"/>
            </a:endParaRP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/>
              <a:pPr>
                <a:spcAft>
                  <a:spcPts val="600"/>
                </a:spcAft>
              </a:pPr>
              <a:t>12/7/2023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4" name="Afbeelding 3" descr="Eduboek - informatieve boeken voor kinderen tot 12 jaar">
            <a:extLst>
              <a:ext uri="{FF2B5EF4-FFF2-40B4-BE49-F238E27FC236}">
                <a16:creationId xmlns:a16="http://schemas.microsoft.com/office/drawing/2014/main" id="{AB31E811-A8CA-70EA-DBBC-EE7DE8C9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959" y="2041149"/>
            <a:ext cx="3144042" cy="2775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130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542A0A-C73A-3A3D-66FD-FA88451F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nl-NL" i="1"/>
              <a:t>SDG keuze</a:t>
            </a:r>
            <a:endParaRPr lang="nl-NL" i="1">
              <a:cs typeface="Arial"/>
            </a:endParaRP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E84AC6A-A0EF-437B-BCEE-4772B0214A58}" type="slidenum">
              <a:rPr lang="en-US" sz="1500" i="1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500" i="1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12/7/2023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/>
              <a:t>Sample Footer Text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9895FF-E9DC-E9D7-3FCF-F73F82A4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sz="1600" i="1"/>
              <a:t>#2</a:t>
            </a:r>
          </a:p>
          <a:p>
            <a:r>
              <a:rPr lang="nl-NL" sz="1600" i="1"/>
              <a:t>Geen honger</a:t>
            </a:r>
          </a:p>
          <a:p>
            <a:r>
              <a:rPr lang="nl-NL" sz="1600" i="1"/>
              <a:t>Voedselverspilling, duurzame omgang</a:t>
            </a:r>
          </a:p>
          <a:p>
            <a:r>
              <a:rPr lang="nl-NL" sz="1600" i="1"/>
              <a:t>Schaarse middelen</a:t>
            </a:r>
          </a:p>
          <a:p>
            <a:endParaRPr lang="nl-NL" sz="1600" i="1"/>
          </a:p>
          <a:p>
            <a:endParaRPr lang="nl-NL" sz="1600" i="1"/>
          </a:p>
        </p:txBody>
      </p:sp>
      <p:pic>
        <p:nvPicPr>
          <p:cNvPr id="6" name="Afbeelding 5" descr="Sustainable Development Goals (SDG's): 17 doelen voor een duurzamere wereld  | Ontwikkelingssamenwerking | Rijksoverheid.nl">
            <a:extLst>
              <a:ext uri="{FF2B5EF4-FFF2-40B4-BE49-F238E27FC236}">
                <a16:creationId xmlns:a16="http://schemas.microsoft.com/office/drawing/2014/main" id="{69AD448B-F7C9-86AF-C62B-974E5056A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815520"/>
            <a:ext cx="4818974" cy="243998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2C16CB-6BFA-ABC9-8CAD-F3A3A709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i="1"/>
              <a:t>Ons idee</a:t>
            </a:r>
            <a:endParaRPr lang="en-US" i="1">
              <a:cs typeface="Arial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8F5CA4D-7ACB-1637-471B-AD2D3A050E44}"/>
              </a:ext>
            </a:extLst>
          </p:cNvPr>
          <p:cNvSpPr txBox="1"/>
          <p:nvPr/>
        </p:nvSpPr>
        <p:spPr>
          <a:xfrm>
            <a:off x="1974739" y="2052116"/>
            <a:ext cx="4901548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Probleem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Vergeten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App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Scanner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Melding 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i="1"/>
              <a:t>Probleem opgelost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5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 descr="Afbeelding met keukenapparaat, apparaat, koelkast, overdekt&#10;&#10;Automatisch gegenereerde beschrijving">
            <a:extLst>
              <a:ext uri="{FF2B5EF4-FFF2-40B4-BE49-F238E27FC236}">
                <a16:creationId xmlns:a16="http://schemas.microsoft.com/office/drawing/2014/main" id="{F57A1F81-904B-73C2-19F1-A31C640B4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2" r="44368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5F73F-B9B4-8AE2-E92A-7F6651ED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6653" y="825130"/>
            <a:ext cx="7958331" cy="1077229"/>
          </a:xfrm>
        </p:spPr>
        <p:txBody>
          <a:bodyPr/>
          <a:lstStyle/>
          <a:p>
            <a:r>
              <a:rPr lang="nl-NL" i="1">
                <a:cs typeface="Arial"/>
              </a:rPr>
              <a:t>Business model canvas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3964D31-417A-05A6-7FCD-2826FDD64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37820"/>
            <a:r>
              <a:rPr lang="nl-NL">
                <a:ea typeface="+mn-lt"/>
                <a:cs typeface="+mn-lt"/>
              </a:rPr>
              <a:t>[object File</a:t>
            </a:r>
          </a:p>
        </p:txBody>
      </p:sp>
      <p:pic>
        <p:nvPicPr>
          <p:cNvPr id="7" name="Afbeelding 6" descr="Afbeelding met tekst, schermopname, Lettertype, Parallel&#10;&#10;Automatisch gegenereerde beschrijving">
            <a:extLst>
              <a:ext uri="{FF2B5EF4-FFF2-40B4-BE49-F238E27FC236}">
                <a16:creationId xmlns:a16="http://schemas.microsoft.com/office/drawing/2014/main" id="{8F6B94D3-B385-9011-A18E-6976F2F3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20" y="1364792"/>
            <a:ext cx="8621484" cy="52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3AE07A-A9A4-1833-9F19-BA51F7A5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nl-NL" i="1">
                <a:solidFill>
                  <a:schemeClr val="bg1"/>
                </a:solidFill>
                <a:cs typeface="Arial"/>
              </a:rPr>
              <a:t>Security Assessment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072B9F4-2283-9D71-A341-CDF04E644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028716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959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4362A-DC47-ACC3-F024-4C8EFF8D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Arial"/>
              </a:rPr>
              <a:t>Functionele eisen </a:t>
            </a:r>
            <a:br>
              <a:rPr lang="nl-NL">
                <a:cs typeface="Arial"/>
              </a:rPr>
            </a:br>
            <a:r>
              <a:rPr lang="nl-NL">
                <a:cs typeface="Arial"/>
              </a:rPr>
              <a:t>+ toelichting </a:t>
            </a:r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FDA190C-9C2A-2813-4A59-FDDDBE10CB23}"/>
              </a:ext>
            </a:extLst>
          </p:cNvPr>
          <p:cNvSpPr txBox="1"/>
          <p:nvPr/>
        </p:nvSpPr>
        <p:spPr>
          <a:xfrm>
            <a:off x="4530876" y="29584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7" name="Tijdelijke aanduiding voor inhoud 6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BC286E07-A3B6-D069-EEF2-38F04E1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277" y="1902567"/>
            <a:ext cx="9833991" cy="591391"/>
          </a:xfrm>
        </p:spPr>
      </p:pic>
      <p:pic>
        <p:nvPicPr>
          <p:cNvPr id="8" name="Afbeelding 7" descr="Afbeelding met tekst, Lettertype, schermopname, diagram&#10;&#10;Automatisch gegenereerde beschrijving">
            <a:extLst>
              <a:ext uri="{FF2B5EF4-FFF2-40B4-BE49-F238E27FC236}">
                <a16:creationId xmlns:a16="http://schemas.microsoft.com/office/drawing/2014/main" id="{5CFF1DBF-A651-238F-9D53-1703EFA83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" r="-68" b="17598"/>
          <a:stretch/>
        </p:blipFill>
        <p:spPr>
          <a:xfrm>
            <a:off x="1541947" y="2462676"/>
            <a:ext cx="9879412" cy="1042086"/>
          </a:xfrm>
          <a:prstGeom prst="rect">
            <a:avLst/>
          </a:prstGeom>
        </p:spPr>
      </p:pic>
      <p:pic>
        <p:nvPicPr>
          <p:cNvPr id="9" name="Afbeelding 8" descr="Afbeelding met tekst, schermopname, lijn, Lettertype&#10;&#10;Automatisch gegenereerde beschrijving">
            <a:extLst>
              <a:ext uri="{FF2B5EF4-FFF2-40B4-BE49-F238E27FC236}">
                <a16:creationId xmlns:a16="http://schemas.microsoft.com/office/drawing/2014/main" id="{D187BC1D-7C12-37DE-4B21-46A1DC2B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93" y="3501582"/>
            <a:ext cx="9868829" cy="605559"/>
          </a:xfrm>
          <a:prstGeom prst="rect">
            <a:avLst/>
          </a:prstGeom>
        </p:spPr>
      </p:pic>
      <p:pic>
        <p:nvPicPr>
          <p:cNvPr id="10" name="Afbeelding 9" descr="Afbeelding met tekst, Lettertype, schermopname, nummer&#10;&#10;Automatisch gegenereerde beschrijving">
            <a:extLst>
              <a:ext uri="{FF2B5EF4-FFF2-40B4-BE49-F238E27FC236}">
                <a16:creationId xmlns:a16="http://schemas.microsoft.com/office/drawing/2014/main" id="{6AC4AC3B-383B-B488-3CE4-88BA55278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586" y="4108736"/>
            <a:ext cx="9868828" cy="743039"/>
          </a:xfrm>
          <a:prstGeom prst="rect">
            <a:avLst/>
          </a:prstGeom>
        </p:spPr>
      </p:pic>
      <p:pic>
        <p:nvPicPr>
          <p:cNvPr id="11" name="Afbeelding 10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C2A207E-8A26-7DD5-BD84-AD4E71B93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001" y="4807180"/>
            <a:ext cx="9871213" cy="1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6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CA743-7691-6C70-44A7-031C4EC1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Arial"/>
              </a:rPr>
              <a:t>Design </a:t>
            </a:r>
            <a:r>
              <a:rPr lang="nl-NL" err="1">
                <a:cs typeface="Arial"/>
              </a:rPr>
              <a:t>mockups</a:t>
            </a:r>
          </a:p>
        </p:txBody>
      </p:sp>
      <p:pic>
        <p:nvPicPr>
          <p:cNvPr id="4" name="Tijdelijke aanduiding voor inhoud 3" descr="Afbeelding met apparaat, keukenapparaat, koelkast, Huishoudelijk apparaat&#10;&#10;Automatisch gegenereerde beschrijving">
            <a:extLst>
              <a:ext uri="{FF2B5EF4-FFF2-40B4-BE49-F238E27FC236}">
                <a16:creationId xmlns:a16="http://schemas.microsoft.com/office/drawing/2014/main" id="{248CAA54-C387-3F96-1404-4CD8712AE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054" y="2314534"/>
            <a:ext cx="1928835" cy="179718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9ECC0DA-4865-4EE0-5A14-042CF06ADC8B}"/>
              </a:ext>
            </a:extLst>
          </p:cNvPr>
          <p:cNvSpPr txBox="1"/>
          <p:nvPr/>
        </p:nvSpPr>
        <p:spPr>
          <a:xfrm>
            <a:off x="2062766" y="1032456"/>
            <a:ext cx="285482" cy="165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6" name="Afbeelding 5" descr="Bbc Micro: Bit V2, Microbit V2 Verbeterde Processor, Ingebouwde Luidspreker  En Microfoon, touch Gevoelige Logo - AliExpress">
            <a:extLst>
              <a:ext uri="{FF2B5EF4-FFF2-40B4-BE49-F238E27FC236}">
                <a16:creationId xmlns:a16="http://schemas.microsoft.com/office/drawing/2014/main" id="{8EE0C8BD-EFD5-9D56-89AA-976E2ABE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03" y="4675567"/>
            <a:ext cx="2002665" cy="1510048"/>
          </a:xfrm>
          <a:prstGeom prst="rect">
            <a:avLst/>
          </a:prstGeom>
        </p:spPr>
      </p:pic>
      <p:pic>
        <p:nvPicPr>
          <p:cNvPr id="7" name="Afbeelding 6" descr="Afbeelding met tekst, Mobiele telefoon, schermopname, Mobiel apparaat&#10;&#10;Automatisch gegenereerde beschrijving">
            <a:extLst>
              <a:ext uri="{FF2B5EF4-FFF2-40B4-BE49-F238E27FC236}">
                <a16:creationId xmlns:a16="http://schemas.microsoft.com/office/drawing/2014/main" id="{C584EE2E-9AAF-5378-1257-3CFC733DE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97" y="1006592"/>
            <a:ext cx="8012805" cy="5612183"/>
          </a:xfrm>
          <a:prstGeom prst="rect">
            <a:avLst/>
          </a:prstGeom>
        </p:spPr>
      </p:pic>
      <p:pic>
        <p:nvPicPr>
          <p:cNvPr id="8" name="Afbeelding 7" descr="Afbeelding met tekst, schermopname, Mobiele telefoon, multimedia&#10;&#10;Automatisch gegenereerde beschrijving">
            <a:extLst>
              <a:ext uri="{FF2B5EF4-FFF2-40B4-BE49-F238E27FC236}">
                <a16:creationId xmlns:a16="http://schemas.microsoft.com/office/drawing/2014/main" id="{BB047C97-E6FE-B9EE-E369-785CD17E7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149" y="935702"/>
            <a:ext cx="8216721" cy="5751704"/>
          </a:xfrm>
          <a:prstGeom prst="rect">
            <a:avLst/>
          </a:prstGeom>
        </p:spPr>
      </p:pic>
      <p:pic>
        <p:nvPicPr>
          <p:cNvPr id="9" name="Afbeelding 8" descr="Geschenkdoos met deksel - A6 - Zwart Mat - Luxe - FSC® - 15.5x11.5x2 cm |  Paco Verpakkingen">
            <a:extLst>
              <a:ext uri="{FF2B5EF4-FFF2-40B4-BE49-F238E27FC236}">
                <a16:creationId xmlns:a16="http://schemas.microsoft.com/office/drawing/2014/main" id="{74CFA1B6-D3A3-BC4A-7960-6A30D8B7E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009" y="2399360"/>
            <a:ext cx="1683645" cy="17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2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6A2D1-DB09-33AE-A732-1C386655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Arial"/>
              </a:rPr>
              <a:t>Design mockups</a:t>
            </a:r>
            <a:endParaRPr lang="nl-NL"/>
          </a:p>
        </p:txBody>
      </p:sp>
      <p:pic>
        <p:nvPicPr>
          <p:cNvPr id="5" name="Tijdelijke aanduiding voor inhoud 4" descr="Afbeelding met tekst, schermopname, Mobiele telefoon, Mobiel apparaat&#10;&#10;Automatisch gegenereerde beschrijving">
            <a:extLst>
              <a:ext uri="{FF2B5EF4-FFF2-40B4-BE49-F238E27FC236}">
                <a16:creationId xmlns:a16="http://schemas.microsoft.com/office/drawing/2014/main" id="{F438A981-B402-6976-A82D-2C245D3D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38689" y="1204256"/>
            <a:ext cx="8198947" cy="5768672"/>
          </a:xfrm>
        </p:spPr>
      </p:pic>
      <p:pic>
        <p:nvPicPr>
          <p:cNvPr id="4" name="Afbeelding 3" descr="Afbeelding met tekst, schermopname, Mobiele telefoon, gadget&#10;&#10;Automatisch gegenereerde beschrijving">
            <a:extLst>
              <a:ext uri="{FF2B5EF4-FFF2-40B4-BE49-F238E27FC236}">
                <a16:creationId xmlns:a16="http://schemas.microsoft.com/office/drawing/2014/main" id="{96C73380-5D76-AD3F-9549-215B5F982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7" t="-3023" r="35219" b="3125"/>
          <a:stretch/>
        </p:blipFill>
        <p:spPr>
          <a:xfrm>
            <a:off x="1911900" y="882130"/>
            <a:ext cx="2671413" cy="5978055"/>
          </a:xfrm>
          <a:prstGeom prst="rect">
            <a:avLst/>
          </a:prstGeom>
        </p:spPr>
      </p:pic>
      <p:pic>
        <p:nvPicPr>
          <p:cNvPr id="6" name="Afbeelding 5" descr="Afbeelding met schermopname, Mobiele telefoon, Mobiel apparaat, Communicatieapparaat&#10;&#10;Automatisch gegenereerde beschrijving">
            <a:extLst>
              <a:ext uri="{FF2B5EF4-FFF2-40B4-BE49-F238E27FC236}">
                <a16:creationId xmlns:a16="http://schemas.microsoft.com/office/drawing/2014/main" id="{542A5C1F-52D2-64CA-2FA6-C3818301B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75" y="1081826"/>
            <a:ext cx="8196484" cy="5939306"/>
          </a:xfrm>
          <a:prstGeom prst="rect">
            <a:avLst/>
          </a:prstGeom>
        </p:spPr>
      </p:pic>
      <p:pic>
        <p:nvPicPr>
          <p:cNvPr id="7" name="Afbeelding 6" descr="Afbeelding met schermopname, Mobiele telefoon&#10;&#10;Automatisch gegenereerde beschrijving">
            <a:extLst>
              <a:ext uri="{FF2B5EF4-FFF2-40B4-BE49-F238E27FC236}">
                <a16:creationId xmlns:a16="http://schemas.microsoft.com/office/drawing/2014/main" id="{9A54B8C4-8CFD-DC30-9021-6F5D814D1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816" y="1081826"/>
            <a:ext cx="8443327" cy="5939306"/>
          </a:xfrm>
          <a:prstGeom prst="rect">
            <a:avLst/>
          </a:prstGeom>
        </p:spPr>
      </p:pic>
      <p:pic>
        <p:nvPicPr>
          <p:cNvPr id="8" name="Afbeelding 7" descr="Afbeelding met Mobiele telefoon, schermopname, Mobiel apparaat, Communicatieapparaat&#10;&#10;Automatisch gegenereerde beschrijving">
            <a:extLst>
              <a:ext uri="{FF2B5EF4-FFF2-40B4-BE49-F238E27FC236}">
                <a16:creationId xmlns:a16="http://schemas.microsoft.com/office/drawing/2014/main" id="{5D787D95-795A-5B5B-0242-F72395FA55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19" r="-128" b="13004"/>
          <a:stretch/>
        </p:blipFill>
        <p:spPr>
          <a:xfrm>
            <a:off x="8748435" y="1081824"/>
            <a:ext cx="5596703" cy="5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11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Madison</vt:lpstr>
      <vt:lpstr>PowerPoint-presentatie</vt:lpstr>
      <vt:lpstr>Inhoud</vt:lpstr>
      <vt:lpstr>SDG keuze</vt:lpstr>
      <vt:lpstr>Ons idee</vt:lpstr>
      <vt:lpstr>Business model canvas</vt:lpstr>
      <vt:lpstr>Security Assessment</vt:lpstr>
      <vt:lpstr>Functionele eisen  + toelichting </vt:lpstr>
      <vt:lpstr>Design mockups</vt:lpstr>
      <vt:lpstr>Design mockups</vt:lpstr>
      <vt:lpstr>samenwerking</vt:lpstr>
      <vt:lpstr>Einde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3</cp:revision>
  <dcterms:created xsi:type="dcterms:W3CDTF">2023-09-19T10:01:30Z</dcterms:created>
  <dcterms:modified xsi:type="dcterms:W3CDTF">2023-12-07T10:32:41Z</dcterms:modified>
</cp:coreProperties>
</file>